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9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C881E5-D097-4CF5-AD11-C2396AF57459}" v="329" dt="2024-05-11T15:04:29.716"/>
    <p1510:client id="{BADCCD8B-A096-4A20-8B46-1D931F69EBDB}" v="179" dt="2024-05-11T17:19:52.2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0" d="100"/>
          <a:sy n="70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342FE-E00B-4FAF-8F73-F722060EBA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2600" y="978408"/>
            <a:ext cx="10506991" cy="2531555"/>
          </a:xfrm>
          <a:prstGeom prst="rect">
            <a:avLst/>
          </a:prstGeom>
        </p:spPr>
        <p:txBody>
          <a:bodyPr anchor="b"/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1CCE2-4461-473E-B23C-34C8CCF04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2600" y="3602038"/>
            <a:ext cx="10506991" cy="227755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A551A-CE2F-4E35-A714-B1F04D4B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5C907-6594-4DFF-A32B-449C3BA96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76D75-E9DA-4660-AC52-51BA63FC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2EFA84C-D756-4DC7-AA46-68D776F37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161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1999A10-4355-4A13-B008-196B21ABEE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2600" y="483576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36D448-AFEA-4483-B0E4-002840525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216234-4516-4303-8F60-A8127D89A5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192" y="3103131"/>
            <a:ext cx="10506991" cy="309294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B5D50-A474-462B-A807-DF186B1C2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F1DAF-2E2D-46ED-AA3E-3D2FE4039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FC771-EB13-4EB5-A0A2-3968C6ABB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B596B8-8230-4695-8D76-F06AFA815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53EBF93-5FD9-4F4E-8485-7B937145C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98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6B4D06-C7C6-4949-8EB2-F03ED999A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41710" y="978408"/>
            <a:ext cx="2947881" cy="512477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921B9D-8C11-4176-AF22-89F972E212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632" y="978408"/>
            <a:ext cx="7256453" cy="51247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FA9E1C-8E18-4A35-9BD8-427B1D14B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16CDB-7BB6-4DD2-A626-6DA8E569F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D0403B-439E-449F-83B1-799EEC239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363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43735-A77F-440D-9448-6AE7C204D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1579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6C6EE-D55E-454B-B28C-EC73D1DB4A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A2905-6D2E-4319-9521-61452AB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C7550-84E8-49D3-B419-6F5F327DA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D2C6B-EA5D-4D97-BC84-6C860D536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162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61B299E6-11CC-4181-86C3-528A13F1F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1007" y="3922232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03473-0A64-4F9F-833B-8D64E3901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9"/>
            <a:ext cx="10515600" cy="2716769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873736-B424-40F2-B562-6DC10E5ED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600" y="4171445"/>
            <a:ext cx="10515600" cy="1918205"/>
          </a:xfrm>
        </p:spPr>
        <p:txBody>
          <a:bodyPr>
            <a:normAutofit/>
          </a:bodyPr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48851-37C0-478D-B722-D76C817DC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E063E-66CE-4C18-91FA-D14AE052D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A66D3D-FD62-470C-BC3C-A03771A32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DFF0049-0231-4557-A707-569556F0C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1007" y="3922232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57A0DB1-87C8-4BF4-B2A2-F9CA6ED05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6C29209-8A8F-48A7-8BA2-AFADA37CB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768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166BE9C-AE7C-4C39-9694-C32D6939B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1007" y="483577"/>
            <a:ext cx="11147071" cy="24348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ACC42C-303A-4BDF-990A-2B07967B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599" y="978408"/>
            <a:ext cx="1114707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55CEF-353E-4E14-83AD-ACADDC08D9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260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5ECEF-9654-4AC1-BF77-7BC602BBD4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112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922FC8-BC06-407B-A82B-DA62B33A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15B701-4E1F-48AA-8A3C-ED5DD9151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6BCA31-8AC7-46F5-BCAB-41D54DF83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BA86D8-2A29-4A0E-AEA0-39B41C418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85E13E-918A-4D04-9E84-94148D7C87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27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5E892-D975-4DD6-8583-A14DDBE85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1" y="978407"/>
            <a:ext cx="11145039" cy="1339584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F7700-CECC-4881-BE5C-A13CD825B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632" y="2500921"/>
            <a:ext cx="5346222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A50766-520A-44C5-943E-569222B74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632" y="3428999"/>
            <a:ext cx="5346222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2F7E42-976A-4239-8006-D68538D4B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7120" y="2500921"/>
            <a:ext cx="5372551" cy="823912"/>
          </a:xfrm>
        </p:spPr>
        <p:txBody>
          <a:bodyPr anchor="b"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8CA329-951F-4391-ADC5-7EA320B778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7120" y="3428999"/>
            <a:ext cx="5372551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BEC22A-DA46-460C-B865-D928C20AE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2D647-42C5-4AB7-BB71-3A4406571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" y="641908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0B2B67-714C-46DA-85E5-598B4244D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9591" y="-7190"/>
            <a:ext cx="640080" cy="365125"/>
          </a:xfrm>
        </p:spPr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308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D4B6724-AB30-4E7C-BE2B-ECD94FF1B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1007" y="3933311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1D4BAB-2678-4A19-A575-C47CAF144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591509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7C89E-0ABD-4FD2-924C-894345ADF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3026CE-9CC8-403B-88B1-184D16532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B3D616-3C18-401B-A792-E75149FDF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4EC6F70-D800-4067-A36A-5BBFC8018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393331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2B66CB6-8988-4FBA-8524-726765A5F2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27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C73F84-0C6B-4EF4-9405-C38982499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CEC807-744E-4C5C-8B15-09AED3E57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BCB19-9F4B-474C-85C1-4A645A97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1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A88B0-DD6B-449B-AE32-D3192081E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978408"/>
            <a:ext cx="4287393" cy="2450592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22ED6-5B69-4B3B-BF96-3A75F2107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987425"/>
            <a:ext cx="644648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704043-D45F-440A-A15D-2718A913E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0072DC-7326-43E7-806C-B690C439E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F89A0F-B8C6-4AA6-A9C4-4A454F422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57A616-A4F2-4FC5-88DE-B4E6BA542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309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6B773D-D007-4687-BA9C-9F229829B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978407"/>
            <a:ext cx="4287393" cy="2450593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3A75FC-78D2-4EF5-884F-11B7BACF7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5"/>
            <a:ext cx="644648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CE0BB-D335-4391-A23F-194C575CA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7701E1-B97B-4DA5-B9AD-07B7C1247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6D9CF8-F42F-4618-9F26-8BFE5648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A2023-1ECA-4A96-BDC7-F7FA4368B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627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C87A535-3CAC-46BC-B2B2-3AE83EC3A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2153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8EBDBD-59EC-46ED-BE79-6D37B531D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600" y="3306870"/>
            <a:ext cx="10506991" cy="2572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21F5C-FD3D-42C7-90F4-5ECE6FFCF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4632" y="100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81B8F32D-D8B6-4B9E-9CBF-DCAC30B7B93D}" type="datetimeFigureOut">
              <a:rPr lang="en-US" smtClean="0"/>
              <a:pPr/>
              <a:t>6/3/2025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63D50-6D0B-4963-97B9-A32AE6323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41908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6B5E08-CAC3-4C87-B143-5F8956AE9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9591" y="1005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0553ECD-7F6D-420D-93CA-D8D15EB427AC}" type="slidenum">
              <a:rPr lang="en-US" smtClean="0"/>
              <a:pPr/>
              <a:t>‹N›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08D74AC-B125-4E11-BA53-E9E383966D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DC76EBE-FB9D-4054-B5D8-19E3EAFE40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2660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807BDB-E271-DF4F-CE6F-5AAE44DB3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135" y="324694"/>
            <a:ext cx="10506990" cy="2157984"/>
          </a:xfrm>
        </p:spPr>
        <p:txBody>
          <a:bodyPr/>
          <a:lstStyle/>
          <a:p>
            <a:pPr algn="ctr"/>
            <a:r>
              <a:rPr lang="it-IT" dirty="0"/>
              <a:t>    5^A – 5^B</a:t>
            </a:r>
          </a:p>
        </p:txBody>
      </p:sp>
      <p:pic>
        <p:nvPicPr>
          <p:cNvPr id="5" name="Segnaposto contenuto 4" descr="Immagine che contiene aria aperta, cielo, calzature, persona&#10;&#10;Il contenuto generato dall'IA potrebbe non essere corretto.">
            <a:extLst>
              <a:ext uri="{FF2B5EF4-FFF2-40B4-BE49-F238E27FC236}">
                <a16:creationId xmlns:a16="http://schemas.microsoft.com/office/drawing/2014/main" id="{ED5613A8-3F59-4E75-6A48-49940C48C9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999" y="3306761"/>
            <a:ext cx="1930002" cy="2573337"/>
          </a:xfrm>
        </p:spPr>
      </p:pic>
      <p:pic>
        <p:nvPicPr>
          <p:cNvPr id="7" name="Immagine 6" descr="Immagine che contiene vestiti, persona, interno, uomo&#10;&#10;Il contenuto generato dall'IA potrebbe non essere corretto.">
            <a:extLst>
              <a:ext uri="{FF2B5EF4-FFF2-40B4-BE49-F238E27FC236}">
                <a16:creationId xmlns:a16="http://schemas.microsoft.com/office/drawing/2014/main" id="{CCF215EA-921E-D571-8665-0A81FE698E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14" y="2619155"/>
            <a:ext cx="4357624" cy="3268217"/>
          </a:xfrm>
          <a:prstGeom prst="rect">
            <a:avLst/>
          </a:prstGeom>
        </p:spPr>
      </p:pic>
      <p:pic>
        <p:nvPicPr>
          <p:cNvPr id="9" name="Immagine 8" descr="Immagine che contiene aria aperta, cielo, persona, persone&#10;&#10;Il contenuto generato dall'IA potrebbe non essere corretto.">
            <a:extLst>
              <a:ext uri="{FF2B5EF4-FFF2-40B4-BE49-F238E27FC236}">
                <a16:creationId xmlns:a16="http://schemas.microsoft.com/office/drawing/2014/main" id="{602D198A-E8F6-A641-8BC8-96CDC8742C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62" y="2619155"/>
            <a:ext cx="4357622" cy="326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237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aria aperta, erba, albero, vestiti&#10;&#10;Il contenuto generato dall'IA potrebbe non essere corretto.">
            <a:extLst>
              <a:ext uri="{FF2B5EF4-FFF2-40B4-BE49-F238E27FC236}">
                <a16:creationId xmlns:a16="http://schemas.microsoft.com/office/drawing/2014/main" id="{89601A8F-CAEE-D4D2-8220-36E49F943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898" y="646387"/>
            <a:ext cx="4176637" cy="5565226"/>
          </a:xfrm>
          <a:prstGeom prst="rect">
            <a:avLst/>
          </a:prstGeom>
        </p:spPr>
      </p:pic>
      <p:pic>
        <p:nvPicPr>
          <p:cNvPr id="6" name="Immagine 5" descr="Immagine che contiene erba, vestiti, persona, aria aperta&#10;&#10;Il contenuto generato dall'IA potrebbe non essere corretto.">
            <a:extLst>
              <a:ext uri="{FF2B5EF4-FFF2-40B4-BE49-F238E27FC236}">
                <a16:creationId xmlns:a16="http://schemas.microsoft.com/office/drawing/2014/main" id="{B47C8BF5-E871-C2A2-2B5A-9832B36CF6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638" y="646386"/>
            <a:ext cx="4176638" cy="5565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72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4243633E-6CAA-BFE4-6F20-DDBA383C9763}"/>
              </a:ext>
            </a:extLst>
          </p:cNvPr>
          <p:cNvSpPr/>
          <p:nvPr/>
        </p:nvSpPr>
        <p:spPr>
          <a:xfrm>
            <a:off x="5641074" y="2524308"/>
            <a:ext cx="5741438" cy="18093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it-IT" sz="5400" b="1" cap="none" spc="0" dirty="0">
                <a:ln/>
                <a:solidFill>
                  <a:schemeClr val="accent3"/>
                </a:solidFill>
                <a:effectLst/>
              </a:rPr>
              <a:t>CHI RICONOSCE LE EMOZIONI?</a:t>
            </a:r>
          </a:p>
        </p:txBody>
      </p:sp>
      <p:pic>
        <p:nvPicPr>
          <p:cNvPr id="6" name="Immagine 5" descr="Immagine che contiene vestiti, interno, arredo, persona&#10;&#10;Il contenuto generato dall'IA potrebbe non essere corretto.">
            <a:extLst>
              <a:ext uri="{FF2B5EF4-FFF2-40B4-BE49-F238E27FC236}">
                <a16:creationId xmlns:a16="http://schemas.microsoft.com/office/drawing/2014/main" id="{AE92D6F6-74B9-AE1C-79A6-EE96CC61A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88" y="737926"/>
            <a:ext cx="4322070" cy="538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21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persona, vestiti, Viso umano, muro&#10;&#10;Il contenuto generato dall'IA potrebbe non essere corretto.">
            <a:extLst>
              <a:ext uri="{FF2B5EF4-FFF2-40B4-BE49-F238E27FC236}">
                <a16:creationId xmlns:a16="http://schemas.microsoft.com/office/drawing/2014/main" id="{8486C2B8-6345-1ECD-C651-79A68BEBA9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25" y="1362216"/>
            <a:ext cx="5511420" cy="4133565"/>
          </a:xfrm>
          <a:prstGeom prst="rect">
            <a:avLst/>
          </a:prstGeom>
        </p:spPr>
      </p:pic>
      <p:pic>
        <p:nvPicPr>
          <p:cNvPr id="18" name="Immagine 17" descr="Immagine che contiene vestiti, persona, calzature, interno&#10;&#10;Il contenuto generato dall'IA potrebbe non essere corretto.">
            <a:extLst>
              <a:ext uri="{FF2B5EF4-FFF2-40B4-BE49-F238E27FC236}">
                <a16:creationId xmlns:a16="http://schemas.microsoft.com/office/drawing/2014/main" id="{C9928312-0E5D-0C98-4DD4-B68EF19290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27" y="600499"/>
            <a:ext cx="4242748" cy="565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1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vestiti, muro, interno, persona&#10;&#10;Il contenuto generato dall'IA potrebbe non essere corretto.">
            <a:extLst>
              <a:ext uri="{FF2B5EF4-FFF2-40B4-BE49-F238E27FC236}">
                <a16:creationId xmlns:a16="http://schemas.microsoft.com/office/drawing/2014/main" id="{E6E26CF4-0824-CFD0-3ABB-651539CA9A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90" y="1697441"/>
            <a:ext cx="3440515" cy="4587353"/>
          </a:xfrm>
          <a:prstGeom prst="rect">
            <a:avLst/>
          </a:prstGeom>
        </p:spPr>
      </p:pic>
      <p:pic>
        <p:nvPicPr>
          <p:cNvPr id="9" name="Immagine 8" descr="Immagine che contiene vestiti, interno, persona, muro&#10;&#10;Il contenuto generato dall'IA potrebbe non essere corretto.">
            <a:extLst>
              <a:ext uri="{FF2B5EF4-FFF2-40B4-BE49-F238E27FC236}">
                <a16:creationId xmlns:a16="http://schemas.microsoft.com/office/drawing/2014/main" id="{3B83AF94-E825-4293-90FB-496FD709A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847" y="551028"/>
            <a:ext cx="3696411" cy="4928547"/>
          </a:xfrm>
          <a:prstGeom prst="rect">
            <a:avLst/>
          </a:prstGeom>
        </p:spPr>
      </p:pic>
      <p:pic>
        <p:nvPicPr>
          <p:cNvPr id="13" name="Immagine 12" descr="Immagine che contiene vestiti, interno, muro, persona&#10;&#10;Il contenuto generato dall'IA potrebbe non essere corretto.">
            <a:extLst>
              <a:ext uri="{FF2B5EF4-FFF2-40B4-BE49-F238E27FC236}">
                <a16:creationId xmlns:a16="http://schemas.microsoft.com/office/drawing/2014/main" id="{4BBFEB74-467C-B443-7991-DB8E259C38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200" y="1356247"/>
            <a:ext cx="3696410" cy="492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71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Arte bambini, disegno, calligrafia&#10;&#10;Il contenuto generato dall'IA potrebbe non essere corretto.">
            <a:extLst>
              <a:ext uri="{FF2B5EF4-FFF2-40B4-BE49-F238E27FC236}">
                <a16:creationId xmlns:a16="http://schemas.microsoft.com/office/drawing/2014/main" id="{3390A855-F408-28D3-2AF0-DD7B409DBC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56095"/>
            <a:ext cx="5323273" cy="3992455"/>
          </a:xfrm>
          <a:prstGeom prst="rect">
            <a:avLst/>
          </a:prstGeom>
        </p:spPr>
      </p:pic>
      <p:pic>
        <p:nvPicPr>
          <p:cNvPr id="7" name="Immagine 6" descr="Immagine che contiene testo, lavagna, calligrafia, persona&#10;&#10;Il contenuto generato dall'IA potrebbe non essere corretto.">
            <a:extLst>
              <a:ext uri="{FF2B5EF4-FFF2-40B4-BE49-F238E27FC236}">
                <a16:creationId xmlns:a16="http://schemas.microsoft.com/office/drawing/2014/main" id="{AA7FDD66-0E2E-0590-3160-06BE323D39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75" y="662152"/>
            <a:ext cx="5115889" cy="440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5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persona, Viso umano, calzature&#10;&#10;Il contenuto generato dall'IA potrebbe non essere corretto.">
            <a:extLst>
              <a:ext uri="{FF2B5EF4-FFF2-40B4-BE49-F238E27FC236}">
                <a16:creationId xmlns:a16="http://schemas.microsoft.com/office/drawing/2014/main" id="{B761E4CD-C64E-CEDF-6FB9-98C51354B2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59" y="721270"/>
            <a:ext cx="4061592" cy="5415455"/>
          </a:xfrm>
          <a:prstGeom prst="rect">
            <a:avLst/>
          </a:prstGeom>
        </p:spPr>
      </p:pic>
      <p:pic>
        <p:nvPicPr>
          <p:cNvPr id="7" name="Immagine 6" descr="Immagine che contiene vestiti, interno, persona, ragazzo&#10;&#10;Il contenuto generato dall'IA potrebbe non essere corretto.">
            <a:extLst>
              <a:ext uri="{FF2B5EF4-FFF2-40B4-BE49-F238E27FC236}">
                <a16:creationId xmlns:a16="http://schemas.microsoft.com/office/drawing/2014/main" id="{7E10B25F-1483-640B-B3BC-C40FB5D43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773" y="1093731"/>
            <a:ext cx="6227379" cy="467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49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persona, Apprendimento, interno&#10;&#10;Il contenuto generato dall'IA potrebbe non essere corretto.">
            <a:extLst>
              <a:ext uri="{FF2B5EF4-FFF2-40B4-BE49-F238E27FC236}">
                <a16:creationId xmlns:a16="http://schemas.microsoft.com/office/drawing/2014/main" id="{AA050EF0-BEA3-D353-637A-1F333072C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022" y="701565"/>
            <a:ext cx="4091152" cy="5454869"/>
          </a:xfrm>
          <a:prstGeom prst="rect">
            <a:avLst/>
          </a:prstGeom>
        </p:spPr>
      </p:pic>
      <p:pic>
        <p:nvPicPr>
          <p:cNvPr id="7" name="Immagine 6" descr="Immagine che contiene vestiti, Apprendimento, persona, interno&#10;&#10;Il contenuto generato dall'IA potrebbe non essere corretto.">
            <a:extLst>
              <a:ext uri="{FF2B5EF4-FFF2-40B4-BE49-F238E27FC236}">
                <a16:creationId xmlns:a16="http://schemas.microsoft.com/office/drawing/2014/main" id="{E3F72388-C2DA-DC55-2C89-47FD6B6338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20" y="1166647"/>
            <a:ext cx="6032937" cy="4524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40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vestiti, persona, calzature, Viso umano&#10;&#10;Il contenuto generato dall'IA potrebbe non essere corretto.">
            <a:extLst>
              <a:ext uri="{FF2B5EF4-FFF2-40B4-BE49-F238E27FC236}">
                <a16:creationId xmlns:a16="http://schemas.microsoft.com/office/drawing/2014/main" id="{23170B9A-FF42-3F57-D4D4-02BDE707CD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513" y="734170"/>
            <a:ext cx="4044872" cy="5389653"/>
          </a:xfrm>
          <a:prstGeom prst="rect">
            <a:avLst/>
          </a:prstGeom>
        </p:spPr>
      </p:pic>
      <p:pic>
        <p:nvPicPr>
          <p:cNvPr id="8" name="Immagine 7" descr="Immagine che contiene vestiti, persona, interno, ragazzo&#10;&#10;Il contenuto generato dall'IA potrebbe non essere corretto.">
            <a:extLst>
              <a:ext uri="{FF2B5EF4-FFF2-40B4-BE49-F238E27FC236}">
                <a16:creationId xmlns:a16="http://schemas.microsoft.com/office/drawing/2014/main" id="{14EF458B-8F0B-F726-4099-BFA7915F8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324" y="734171"/>
            <a:ext cx="4044872" cy="538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0892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persona, interno, ragazzo&#10;&#10;Il contenuto generato dall'IA potrebbe non essere corretto.">
            <a:extLst>
              <a:ext uri="{FF2B5EF4-FFF2-40B4-BE49-F238E27FC236}">
                <a16:creationId xmlns:a16="http://schemas.microsoft.com/office/drawing/2014/main" id="{E457AC2F-C052-6353-3417-F05C6E1D0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81" y="1297699"/>
            <a:ext cx="5679772" cy="4262602"/>
          </a:xfrm>
          <a:prstGeom prst="rect">
            <a:avLst/>
          </a:prstGeom>
        </p:spPr>
      </p:pic>
      <p:pic>
        <p:nvPicPr>
          <p:cNvPr id="6" name="Immagine 5" descr="Immagine che contiene vestiti, persona, muro, interno&#10;&#10;Il contenuto generato dall'IA potrebbe non essere corretto.">
            <a:extLst>
              <a:ext uri="{FF2B5EF4-FFF2-40B4-BE49-F238E27FC236}">
                <a16:creationId xmlns:a16="http://schemas.microsoft.com/office/drawing/2014/main" id="{22A205AA-00DE-A079-6BE5-C60DF088DA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695" y="616522"/>
            <a:ext cx="4221463" cy="562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110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mappa, Arte bambini, arte&#10;&#10;Il contenuto generato dall'IA potrebbe non essere corretto.">
            <a:extLst>
              <a:ext uri="{FF2B5EF4-FFF2-40B4-BE49-F238E27FC236}">
                <a16:creationId xmlns:a16="http://schemas.microsoft.com/office/drawing/2014/main" id="{8DB1C840-28A4-18CB-9618-70D1289CC6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681" y="630620"/>
            <a:ext cx="5529056" cy="5596759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2D9EC442-A2ED-6FE5-2795-6D70B29FFB17}"/>
              </a:ext>
            </a:extLst>
          </p:cNvPr>
          <p:cNvSpPr/>
          <p:nvPr/>
        </p:nvSpPr>
        <p:spPr>
          <a:xfrm>
            <a:off x="7016646" y="2967335"/>
            <a:ext cx="38742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GRAZIE!</a:t>
            </a:r>
            <a:endParaRPr lang="it-IT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8940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35F60170-91B4-45F0-B88B-9C07AEC464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 descr="Immagine che contiene testo, Arte bambini, cartone animato, grafica&#10;&#10;Descrizione generata automaticamente">
            <a:extLst>
              <a:ext uri="{FF2B5EF4-FFF2-40B4-BE49-F238E27FC236}">
                <a16:creationId xmlns:a16="http://schemas.microsoft.com/office/drawing/2014/main" id="{D8B8E6DE-73E1-E988-CA5A-7A21F6927C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1201" t="25798" r="21344" b="23031"/>
          <a:stretch/>
        </p:blipFill>
        <p:spPr>
          <a:xfrm>
            <a:off x="1095575" y="899884"/>
            <a:ext cx="9921120" cy="4915762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0903A68-F2F9-497C-84E3-828803AD6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B4113D-3F0C-4EF3-B283-1A0B699B2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583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AD4193-6ADD-7588-BCD5-A2912E73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296" y="1002001"/>
            <a:ext cx="10634472" cy="2157984"/>
          </a:xfrm>
        </p:spPr>
        <p:txBody>
          <a:bodyPr/>
          <a:lstStyle/>
          <a:p>
            <a:br>
              <a:rPr lang="it-IT" dirty="0"/>
            </a:b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C7CC9FB-2A0F-6E83-6969-00DBCB13E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035" y="3262696"/>
            <a:ext cx="10506991" cy="2572721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it-IT" sz="4400" dirty="0"/>
          </a:p>
          <a:p>
            <a:endParaRPr lang="it-IT" sz="3200" dirty="0"/>
          </a:p>
        </p:txBody>
      </p:sp>
      <p:pic>
        <p:nvPicPr>
          <p:cNvPr id="4" name="Immagine 3" descr="La Sardegna e la civetta, storia di un'antica alleanza">
            <a:extLst>
              <a:ext uri="{FF2B5EF4-FFF2-40B4-BE49-F238E27FC236}">
                <a16:creationId xmlns:a16="http://schemas.microsoft.com/office/drawing/2014/main" id="{F4D631B4-9FF5-DAF9-5478-9AB9127AD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22" y="671868"/>
            <a:ext cx="4796523" cy="3542703"/>
          </a:xfrm>
          <a:prstGeom prst="rect">
            <a:avLst/>
          </a:prstGeom>
        </p:spPr>
      </p:pic>
      <p:pic>
        <p:nvPicPr>
          <p:cNvPr id="5" name="Immagine 4" descr="gab: perchè?">
            <a:extLst>
              <a:ext uri="{FF2B5EF4-FFF2-40B4-BE49-F238E27FC236}">
                <a16:creationId xmlns:a16="http://schemas.microsoft.com/office/drawing/2014/main" id="{B73832D5-533D-490D-FB22-09F40CB7F3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822" y="4317282"/>
            <a:ext cx="7024117" cy="199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87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testo, disegno, calligrafia, cartone animato&#10;&#10;Descrizione generata automaticamente">
            <a:extLst>
              <a:ext uri="{FF2B5EF4-FFF2-40B4-BE49-F238E27FC236}">
                <a16:creationId xmlns:a16="http://schemas.microsoft.com/office/drawing/2014/main" id="{7A895DCA-2C92-3894-084E-6B43264755A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18" t="3710" r="4798" b="20742"/>
          <a:stretch/>
        </p:blipFill>
        <p:spPr>
          <a:xfrm>
            <a:off x="1614704" y="660832"/>
            <a:ext cx="8551706" cy="5536336"/>
          </a:xfrm>
          <a:prstGeom prst="rect">
            <a:avLst/>
          </a:prstGeom>
        </p:spPr>
      </p:pic>
      <p:sp>
        <p:nvSpPr>
          <p:cNvPr id="2" name="Connettore 1">
            <a:extLst>
              <a:ext uri="{FF2B5EF4-FFF2-40B4-BE49-F238E27FC236}">
                <a16:creationId xmlns:a16="http://schemas.microsoft.com/office/drawing/2014/main" id="{D57E44DC-8E38-07B1-0631-71A158841C7A}"/>
              </a:ext>
            </a:extLst>
          </p:cNvPr>
          <p:cNvSpPr/>
          <p:nvPr/>
        </p:nvSpPr>
        <p:spPr>
          <a:xfrm>
            <a:off x="4787808" y="2546940"/>
            <a:ext cx="2447500" cy="2272352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 descr="Il punto interrogativo, filastrocca di Gianni Rodari - Filastrocche.it">
            <a:extLst>
              <a:ext uri="{FF2B5EF4-FFF2-40B4-BE49-F238E27FC236}">
                <a16:creationId xmlns:a16="http://schemas.microsoft.com/office/drawing/2014/main" id="{D497A4B1-5E60-F2AA-F379-81061F0E8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996" y="2785579"/>
            <a:ext cx="1255095" cy="180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id="{17B09F5C-2F89-7007-0422-46926F05F122}"/>
              </a:ext>
            </a:extLst>
          </p:cNvPr>
          <p:cNvSpPr/>
          <p:nvPr/>
        </p:nvSpPr>
        <p:spPr>
          <a:xfrm>
            <a:off x="2025590" y="4311060"/>
            <a:ext cx="2975211" cy="1886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A1006B9-ACB2-5529-D08F-50B236E39ABA}"/>
              </a:ext>
            </a:extLst>
          </p:cNvPr>
          <p:cNvSpPr txBox="1"/>
          <p:nvPr/>
        </p:nvSpPr>
        <p:spPr>
          <a:xfrm>
            <a:off x="2347415" y="4674901"/>
            <a:ext cx="2579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>
                <a:latin typeface="Dreaming Outloud Script Pro" panose="020F0502020204030204" pitchFamily="66" charset="0"/>
                <a:cs typeface="Dreaming Outloud Script Pro" panose="020F0502020204030204" pitchFamily="66" charset="0"/>
              </a:rPr>
              <a:t>«La realtà è?»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D8FE9BBE-9037-82F6-DF38-0B24D0A246AE}"/>
              </a:ext>
            </a:extLst>
          </p:cNvPr>
          <p:cNvSpPr/>
          <p:nvPr/>
        </p:nvSpPr>
        <p:spPr>
          <a:xfrm>
            <a:off x="7114306" y="4155742"/>
            <a:ext cx="2975212" cy="20209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3D5B3AA-05D4-DDF8-1D40-BADE82149BD4}"/>
              </a:ext>
            </a:extLst>
          </p:cNvPr>
          <p:cNvSpPr txBox="1"/>
          <p:nvPr/>
        </p:nvSpPr>
        <p:spPr>
          <a:xfrm>
            <a:off x="7312199" y="4504500"/>
            <a:ext cx="25794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>
                <a:latin typeface="Dreaming Outloud Script Pro" panose="020F0502020204030204" pitchFamily="66" charset="0"/>
                <a:cs typeface="Dreaming Outloud Script Pro" panose="020F0502020204030204" pitchFamily="66" charset="0"/>
              </a:rPr>
              <a:t>«La realtà diviene?»</a:t>
            </a:r>
          </a:p>
        </p:txBody>
      </p:sp>
    </p:spTree>
    <p:extLst>
      <p:ext uri="{BB962C8B-B14F-4D97-AF65-F5344CB8AC3E}">
        <p14:creationId xmlns:p14="http://schemas.microsoft.com/office/powerpoint/2010/main" val="377197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80AEDC8-CF1B-9BC6-C675-00F1A634B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657" y="4471100"/>
            <a:ext cx="10506991" cy="2572721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it-IT" sz="3600" dirty="0"/>
          </a:p>
          <a:p>
            <a:endParaRPr lang="it-IT" sz="3600" dirty="0"/>
          </a:p>
          <a:p>
            <a:endParaRPr lang="it-IT" dirty="0"/>
          </a:p>
        </p:txBody>
      </p:sp>
      <p:pic>
        <p:nvPicPr>
          <p:cNvPr id="6" name="Immagine 5" descr="Immagine che contiene testo, arte, muro, design&#10;&#10;Il contenuto generato dall'IA potrebbe non essere corretto.">
            <a:extLst>
              <a:ext uri="{FF2B5EF4-FFF2-40B4-BE49-F238E27FC236}">
                <a16:creationId xmlns:a16="http://schemas.microsoft.com/office/drawing/2014/main" id="{0D7E8ACD-B544-F6A1-1612-8ED3BEF5C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57" y="970697"/>
            <a:ext cx="6555475" cy="4916606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82A415F9-72EA-8EAC-695F-22F270496E8D}"/>
              </a:ext>
            </a:extLst>
          </p:cNvPr>
          <p:cNvSpPr/>
          <p:nvPr/>
        </p:nvSpPr>
        <p:spPr>
          <a:xfrm>
            <a:off x="7860964" y="2967335"/>
            <a:ext cx="3409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PLATONE</a:t>
            </a:r>
          </a:p>
        </p:txBody>
      </p:sp>
    </p:spTree>
    <p:extLst>
      <p:ext uri="{BB962C8B-B14F-4D97-AF65-F5344CB8AC3E}">
        <p14:creationId xmlns:p14="http://schemas.microsoft.com/office/powerpoint/2010/main" val="3249069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vestiti, persona, interno, muro&#10;&#10;Il contenuto generato dall'IA potrebbe non essere corretto.">
            <a:extLst>
              <a:ext uri="{FF2B5EF4-FFF2-40B4-BE49-F238E27FC236}">
                <a16:creationId xmlns:a16="http://schemas.microsoft.com/office/drawing/2014/main" id="{D84DDD27-4604-B059-E442-9CFFB726E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11" y="1241534"/>
            <a:ext cx="5833241" cy="4374931"/>
          </a:xfrm>
          <a:prstGeom prst="rect">
            <a:avLst/>
          </a:prstGeom>
        </p:spPr>
      </p:pic>
      <p:pic>
        <p:nvPicPr>
          <p:cNvPr id="9" name="Immagine 8" descr="Immagine che contiene vestiti, persona, interno, muro&#10;&#10;Il contenuto generato dall'IA potrebbe non essere corretto.">
            <a:extLst>
              <a:ext uri="{FF2B5EF4-FFF2-40B4-BE49-F238E27FC236}">
                <a16:creationId xmlns:a16="http://schemas.microsoft.com/office/drawing/2014/main" id="{012A0F4D-A869-263A-0C55-C088AFFFDC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788" y="583324"/>
            <a:ext cx="4268514" cy="569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0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vestiti, persona, interno, libro&#10;&#10;Il contenuto generato dall'IA potrebbe non essere corretto.">
            <a:extLst>
              <a:ext uri="{FF2B5EF4-FFF2-40B4-BE49-F238E27FC236}">
                <a16:creationId xmlns:a16="http://schemas.microsoft.com/office/drawing/2014/main" id="{90649A04-D16F-0E86-EA17-5BE7F9AE8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747" y="582795"/>
            <a:ext cx="4277345" cy="5699415"/>
          </a:xfrm>
          <a:prstGeom prst="rect">
            <a:avLst/>
          </a:prstGeom>
        </p:spPr>
      </p:pic>
      <p:pic>
        <p:nvPicPr>
          <p:cNvPr id="7" name="Immagine 6" descr="Immagine che contiene vestiti, interno, persona, stanza&#10;&#10;Il contenuto generato dall'IA potrebbe non essere corretto.">
            <a:extLst>
              <a:ext uri="{FF2B5EF4-FFF2-40B4-BE49-F238E27FC236}">
                <a16:creationId xmlns:a16="http://schemas.microsoft.com/office/drawing/2014/main" id="{16E20F11-4EA2-81EF-6E6F-9297EDDC61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586" y="567559"/>
            <a:ext cx="4288780" cy="571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565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BD5FA24-B146-9155-4FBA-CC8FBA3310CC}"/>
              </a:ext>
            </a:extLst>
          </p:cNvPr>
          <p:cNvSpPr txBox="1"/>
          <p:nvPr/>
        </p:nvSpPr>
        <p:spPr>
          <a:xfrm>
            <a:off x="5119556" y="603874"/>
            <a:ext cx="564934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it-IT" sz="4000" b="1" dirty="0">
                <a:ln/>
                <a:solidFill>
                  <a:schemeClr val="accent3"/>
                </a:solidFill>
              </a:rPr>
              <a:t>FIDUCIA ED EMOZIONI</a:t>
            </a:r>
          </a:p>
        </p:txBody>
      </p:sp>
      <p:pic>
        <p:nvPicPr>
          <p:cNvPr id="15" name="Immagine 14" descr="Immagine che contiene aria aperta, albero, erba, cielo&#10;&#10;Il contenuto generato dall'IA potrebbe non essere corretto.">
            <a:extLst>
              <a:ext uri="{FF2B5EF4-FFF2-40B4-BE49-F238E27FC236}">
                <a16:creationId xmlns:a16="http://schemas.microsoft.com/office/drawing/2014/main" id="{7FF4E71E-732F-59CF-C09D-572B83D79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86" y="709685"/>
            <a:ext cx="4081629" cy="5438632"/>
          </a:xfrm>
          <a:prstGeom prst="rect">
            <a:avLst/>
          </a:prstGeom>
        </p:spPr>
      </p:pic>
      <p:pic>
        <p:nvPicPr>
          <p:cNvPr id="17" name="Immagine 16" descr="Immagine che contiene aria aperta, vestiti, persona, cielo&#10;&#10;Il contenuto generato dall'IA potrebbe non essere corretto.">
            <a:extLst>
              <a:ext uri="{FF2B5EF4-FFF2-40B4-BE49-F238E27FC236}">
                <a16:creationId xmlns:a16="http://schemas.microsoft.com/office/drawing/2014/main" id="{2877F806-5887-8D0B-02B4-DC4DC3A202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10" y="1911311"/>
            <a:ext cx="5649341" cy="423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26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aria aperta, vestiti, erba, persona&#10;&#10;Il contenuto generato dall'IA potrebbe non essere corretto.">
            <a:extLst>
              <a:ext uri="{FF2B5EF4-FFF2-40B4-BE49-F238E27FC236}">
                <a16:creationId xmlns:a16="http://schemas.microsoft.com/office/drawing/2014/main" id="{647B7F17-4677-BB9E-641A-B0FD5862A1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98" y="1174530"/>
            <a:ext cx="6011916" cy="4508937"/>
          </a:xfrm>
          <a:prstGeom prst="rect">
            <a:avLst/>
          </a:prstGeom>
        </p:spPr>
      </p:pic>
      <p:pic>
        <p:nvPicPr>
          <p:cNvPr id="6" name="Immagine 5" descr="Immagine che contiene vestiti, persona, aria aperta, albero&#10;&#10;Il contenuto generato dall'IA potrebbe non essere corretto.">
            <a:extLst>
              <a:ext uri="{FF2B5EF4-FFF2-40B4-BE49-F238E27FC236}">
                <a16:creationId xmlns:a16="http://schemas.microsoft.com/office/drawing/2014/main" id="{2D9F93FD-CCFF-F4C3-A87C-265B74BC1C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898" y="589236"/>
            <a:ext cx="4259645" cy="567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15707"/>
      </p:ext>
    </p:extLst>
  </p:cSld>
  <p:clrMapOvr>
    <a:masterClrMapping/>
  </p:clrMapOvr>
</p:sld>
</file>

<file path=ppt/theme/theme1.xml><?xml version="1.0" encoding="utf-8"?>
<a:theme xmlns:a="http://schemas.openxmlformats.org/drawingml/2006/main" name="LevelVTI">
  <a:themeElements>
    <a:clrScheme name="Custom 88">
      <a:dk1>
        <a:sysClr val="windowText" lastClr="000000"/>
      </a:dk1>
      <a:lt1>
        <a:sysClr val="window" lastClr="FFFFFF"/>
      </a:lt1>
      <a:dk2>
        <a:srgbClr val="182230"/>
      </a:dk2>
      <a:lt2>
        <a:srgbClr val="F2F2F2"/>
      </a:lt2>
      <a:accent1>
        <a:srgbClr val="00BAC8"/>
      </a:accent1>
      <a:accent2>
        <a:srgbClr val="794DFF"/>
      </a:accent2>
      <a:accent3>
        <a:srgbClr val="00D17D"/>
      </a:accent3>
      <a:accent4>
        <a:srgbClr val="E69500"/>
      </a:accent4>
      <a:accent5>
        <a:srgbClr val="FE5D21"/>
      </a:accent5>
      <a:accent6>
        <a:srgbClr val="939393"/>
      </a:accent6>
      <a:hlink>
        <a:srgbClr val="3E8FF1"/>
      </a:hlink>
      <a:folHlink>
        <a:srgbClr val="939393"/>
      </a:folHlink>
    </a:clrScheme>
    <a:fontScheme name="Seaford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velVTI" id="{64F43929-0387-4D33-907F-72B939BCAF99}" vid="{D804DF84-3298-4A39-BA0E-21F83D68BC2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31</Words>
  <Application>Microsoft Office PowerPoint</Application>
  <PresentationFormat>Widescreen</PresentationFormat>
  <Paragraphs>9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3" baseType="lpstr">
      <vt:lpstr>Arial</vt:lpstr>
      <vt:lpstr>Dreaming Outloud Script Pro</vt:lpstr>
      <vt:lpstr>Seaford</vt:lpstr>
      <vt:lpstr>LevelVTI</vt:lpstr>
      <vt:lpstr>    5^A – 5^B</vt:lpstr>
      <vt:lpstr>Presentazione standard di PowerPoint</vt:lpstr>
      <vt:lpstr>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/>
  <cp:lastModifiedBy>Office Sangiuseppe3</cp:lastModifiedBy>
  <cp:revision>266</cp:revision>
  <dcterms:created xsi:type="dcterms:W3CDTF">2024-05-11T14:12:27Z</dcterms:created>
  <dcterms:modified xsi:type="dcterms:W3CDTF">2025-06-03T12:14:25Z</dcterms:modified>
</cp:coreProperties>
</file>